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18" r:id="rId2"/>
    <p:sldId id="1159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57092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4722766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44112115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9353488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71419311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464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3149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02134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2019300" y="2059719"/>
            <a:ext cx="8153400" cy="30315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يظهر معرفة ومهارة في التصميم والخياطة والنسيج 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9555332" y="607516"/>
            <a:ext cx="1552028" cy="461665"/>
          </a:xfrm>
          <a:prstGeom prst="rect">
            <a:avLst/>
          </a:prstGeom>
          <a:solidFill>
            <a:srgbClr val="CBB06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الدرس الخامس </a:t>
            </a:r>
            <a:endParaRPr lang="en-US" sz="2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27B2574E-3984-E221-B9D8-CAAD082488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0151632"/>
              </p:ext>
            </p:extLst>
          </p:nvPr>
        </p:nvGraphicFramePr>
        <p:xfrm>
          <a:off x="696290" y="1277379"/>
          <a:ext cx="10799420" cy="847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9855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90674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pPr rtl="1"/>
                      <a:r>
                        <a:rPr lang="ar-AE" dirty="0"/>
                        <a:t>يجهز المواد الأساسية المستخدمة في خياطة منتج محدد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dirty="0"/>
                        <a:t>يحضر ويستخدم الأدوات اللازمة لعمل الخياطة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dirty="0"/>
                        <a:t>يجهز مواد الخياطة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يظهر معرفة ومهارة في التصميم والخياطة والنسيجي</a:t>
                      </a:r>
                      <a:endParaRPr lang="en-GB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pic>
        <p:nvPicPr>
          <p:cNvPr id="4" name="صورة 3">
            <a:extLst>
              <a:ext uri="{FF2B5EF4-FFF2-40B4-BE49-F238E27FC236}">
                <a16:creationId xmlns:a16="http://schemas.microsoft.com/office/drawing/2014/main" id="{D5469868-2595-CE9B-E29A-48F23C87F0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65869" y="2621805"/>
            <a:ext cx="2638425" cy="1733550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FA14020C-F319-B236-3419-8313497052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43487" y="2621805"/>
            <a:ext cx="2105025" cy="2171700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744E6100-8888-4C9A-48CB-08E3DAEC49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7706" y="2589623"/>
            <a:ext cx="2143125" cy="2143125"/>
          </a:xfrm>
          <a:prstGeom prst="rect">
            <a:avLst/>
          </a:prstGeom>
        </p:spPr>
      </p:pic>
      <p:sp>
        <p:nvSpPr>
          <p:cNvPr id="8" name="مربع نص 7">
            <a:extLst>
              <a:ext uri="{FF2B5EF4-FFF2-40B4-BE49-F238E27FC236}">
                <a16:creationId xmlns:a16="http://schemas.microsoft.com/office/drawing/2014/main" id="{C3A10D2F-D730-8D65-8C02-B92784CD97B0}"/>
              </a:ext>
            </a:extLst>
          </p:cNvPr>
          <p:cNvSpPr txBox="1"/>
          <p:nvPr/>
        </p:nvSpPr>
        <p:spPr>
          <a:xfrm>
            <a:off x="5988423" y="2217876"/>
            <a:ext cx="3795059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ar-SA" b="1" dirty="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rPr>
              <a:t>صل الصورة باسمها الصحيح </a:t>
            </a:r>
            <a:endParaRPr kumimoji="0" lang="ar-AE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F795D511-94AC-747F-C233-DC3161357C08}"/>
              </a:ext>
            </a:extLst>
          </p:cNvPr>
          <p:cNvSpPr txBox="1"/>
          <p:nvPr/>
        </p:nvSpPr>
        <p:spPr>
          <a:xfrm>
            <a:off x="5623859" y="5151717"/>
            <a:ext cx="1739153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SA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شريط قياس </a:t>
            </a:r>
            <a:endParaRPr kumimoji="0" lang="ar-AE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3BB6C0DF-2298-7A4A-043E-93F0F0941197}"/>
              </a:ext>
            </a:extLst>
          </p:cNvPr>
          <p:cNvSpPr txBox="1"/>
          <p:nvPr/>
        </p:nvSpPr>
        <p:spPr>
          <a:xfrm>
            <a:off x="9415928" y="5085371"/>
            <a:ext cx="1739153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SA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طباشير خياطة </a:t>
            </a:r>
            <a:endParaRPr kumimoji="0" lang="ar-AE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1" name="مربع نص 10">
            <a:extLst>
              <a:ext uri="{FF2B5EF4-FFF2-40B4-BE49-F238E27FC236}">
                <a16:creationId xmlns:a16="http://schemas.microsoft.com/office/drawing/2014/main" id="{2897F406-1CE4-ED3E-BAF9-586249D3D6E2}"/>
              </a:ext>
            </a:extLst>
          </p:cNvPr>
          <p:cNvSpPr txBox="1"/>
          <p:nvPr/>
        </p:nvSpPr>
        <p:spPr>
          <a:xfrm>
            <a:off x="1391678" y="4900706"/>
            <a:ext cx="1739153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SA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ابر ماكينة </a:t>
            </a:r>
            <a:endParaRPr kumimoji="0" lang="ar-AE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98595084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53</Words>
  <Application>Microsoft Office PowerPoint</Application>
  <PresentationFormat>Widescreen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SUAAD KHALFAN AMER SAEED AL AMERI</dc:creator>
  <cp:lastModifiedBy>SUAAD KHALFAN AMER SAEED AL AMERI</cp:lastModifiedBy>
  <cp:revision>5</cp:revision>
  <dcterms:created xsi:type="dcterms:W3CDTF">2024-07-04T06:51:15Z</dcterms:created>
  <dcterms:modified xsi:type="dcterms:W3CDTF">2024-07-19T20:29:41Z</dcterms:modified>
</cp:coreProperties>
</file>