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55332" y="607516"/>
            <a:ext cx="155202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الخامس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151632"/>
              </p:ext>
            </p:extLst>
          </p:nvPr>
        </p:nvGraphicFramePr>
        <p:xfrm>
          <a:off x="696290" y="1277379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يجهز المواد الأساسية المستخدمة في خياطة منتج محدد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يحضر ويستخدم الأدوات اللازمة لعمل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يجهز مواد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والنسيجي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D5469868-2595-CE9B-E29A-48F23C87F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869" y="2621805"/>
            <a:ext cx="2638425" cy="17335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A14020C-F319-B236-3419-8313497052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3487" y="2621805"/>
            <a:ext cx="2105025" cy="21717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44E6100-8888-4C9A-48CB-08E3DAEC49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706" y="2589623"/>
            <a:ext cx="2143125" cy="214312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5988423" y="2217876"/>
            <a:ext cx="379505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صل الصورة باسمها الصحيح </a:t>
            </a:r>
            <a:endParaRPr kumimoji="0" lang="ar-AE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795D511-94AC-747F-C233-DC3161357C08}"/>
              </a:ext>
            </a:extLst>
          </p:cNvPr>
          <p:cNvSpPr txBox="1"/>
          <p:nvPr/>
        </p:nvSpPr>
        <p:spPr>
          <a:xfrm>
            <a:off x="5623859" y="5151717"/>
            <a:ext cx="173915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شريط قياس </a:t>
            </a: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BB6C0DF-2298-7A4A-043E-93F0F0941197}"/>
              </a:ext>
            </a:extLst>
          </p:cNvPr>
          <p:cNvSpPr txBox="1"/>
          <p:nvPr/>
        </p:nvSpPr>
        <p:spPr>
          <a:xfrm>
            <a:off x="9415928" y="5085371"/>
            <a:ext cx="173915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طباشير خياطة </a:t>
            </a: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897F406-1CE4-ED3E-BAF9-586249D3D6E2}"/>
              </a:ext>
            </a:extLst>
          </p:cNvPr>
          <p:cNvSpPr txBox="1"/>
          <p:nvPr/>
        </p:nvSpPr>
        <p:spPr>
          <a:xfrm>
            <a:off x="1391678" y="4900706"/>
            <a:ext cx="173915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ابر ماكينة </a:t>
            </a: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5</cp:revision>
  <dcterms:created xsi:type="dcterms:W3CDTF">2024-07-04T06:51:15Z</dcterms:created>
  <dcterms:modified xsi:type="dcterms:W3CDTF">2024-07-19T20:29:41Z</dcterms:modified>
</cp:coreProperties>
</file>